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60" r:id="rId8"/>
    <p:sldId id="261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008" y="831048"/>
            <a:ext cx="4989628" cy="1929505"/>
          </a:xfrm>
        </p:spPr>
        <p:txBody>
          <a:bodyPr/>
          <a:lstStyle/>
          <a:p>
            <a:pPr algn="ctr"/>
            <a:r>
              <a:rPr lang="en-US" dirty="0"/>
              <a:t>Restaurant</a:t>
            </a:r>
            <a:br>
              <a:rPr lang="en-US" dirty="0"/>
            </a:br>
            <a:r>
              <a:rPr lang="en-US" dirty="0"/>
              <a:t>Website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245491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Prepared By:</a:t>
            </a:r>
          </a:p>
          <a:p>
            <a:r>
              <a:rPr lang="en-US" dirty="0"/>
              <a:t>Hapaliya Harsh</a:t>
            </a:r>
          </a:p>
          <a:p>
            <a:r>
              <a:rPr lang="en-US" dirty="0"/>
              <a:t>21002170510008</a:t>
            </a:r>
          </a:p>
          <a:p>
            <a:r>
              <a:rPr lang="en-US" dirty="0"/>
              <a:t>Roll No: 128</a:t>
            </a:r>
          </a:p>
          <a:p>
            <a:r>
              <a:rPr lang="en-US" dirty="0"/>
              <a:t>Batch: A4</a:t>
            </a:r>
          </a:p>
          <a:p>
            <a:r>
              <a:rPr lang="en-US" dirty="0"/>
              <a:t>Branch: AIDS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996" y="597439"/>
            <a:ext cx="4919354" cy="667498"/>
          </a:xfrm>
        </p:spPr>
        <p:txBody>
          <a:bodyPr/>
          <a:lstStyle/>
          <a:p>
            <a:pPr algn="ctr"/>
            <a:r>
              <a:rPr lang="en-US" sz="4000" dirty="0"/>
              <a:t>INTRODUCTION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5557" y="1590738"/>
            <a:ext cx="7648355" cy="47567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Leviosa</a:t>
            </a:r>
            <a:r>
              <a:rPr lang="en-US" sz="2000" dirty="0"/>
              <a:t> is a Continental Cuisine which serves authentic Continental Dishes.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made an online website for the restaurant which helps its customers to get a preview of the restaurant, dishes offered by the restaurant &amp; all the details/specifications of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website consists of user-friendly navigation which helps the user (with no technical knowledge about the working of website) to navigate to any part of the website easily.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Restaurant website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25, 2023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sz="4000" dirty="0"/>
              <a:t>WORKING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448" y="2603351"/>
            <a:ext cx="10573305" cy="3835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First, a navigation bar is being created which provides option to navigate to “</a:t>
            </a:r>
            <a:r>
              <a:rPr lang="en-US" sz="2000" b="1" dirty="0"/>
              <a:t>Home</a:t>
            </a:r>
            <a:r>
              <a:rPr lang="en-US" sz="2000" dirty="0"/>
              <a:t>”, “</a:t>
            </a:r>
            <a:r>
              <a:rPr lang="en-US" sz="2000" b="1" dirty="0"/>
              <a:t>About</a:t>
            </a:r>
            <a:r>
              <a:rPr lang="en-US" sz="2000" dirty="0"/>
              <a:t> Us”, “</a:t>
            </a:r>
            <a:r>
              <a:rPr lang="en-US" sz="2000" b="1" dirty="0"/>
              <a:t>Menu</a:t>
            </a:r>
            <a:r>
              <a:rPr lang="en-US" sz="2000" dirty="0"/>
              <a:t>”, “</a:t>
            </a:r>
            <a:r>
              <a:rPr lang="en-US" sz="2000" b="1" dirty="0"/>
              <a:t>Reviews</a:t>
            </a:r>
            <a:r>
              <a:rPr lang="en-US" sz="2000" dirty="0"/>
              <a:t>”, “</a:t>
            </a:r>
            <a:r>
              <a:rPr lang="en-US" sz="2000" b="1" dirty="0"/>
              <a:t>Gallery</a:t>
            </a:r>
            <a:r>
              <a:rPr lang="en-US" sz="2000" dirty="0"/>
              <a:t>”, “</a:t>
            </a:r>
            <a:r>
              <a:rPr lang="en-US" sz="2000" b="1" dirty="0"/>
              <a:t>Contact</a:t>
            </a:r>
            <a:r>
              <a:rPr lang="en-US" sz="2000" dirty="0"/>
              <a:t> </a:t>
            </a:r>
            <a:r>
              <a:rPr lang="en-US" sz="2000" b="1" dirty="0"/>
              <a:t>Us</a:t>
            </a:r>
            <a:r>
              <a:rPr lang="en-US" sz="2000" dirty="0"/>
              <a:t>” &amp; finally, “Book </a:t>
            </a:r>
            <a:r>
              <a:rPr lang="en-US" sz="2000" b="1" dirty="0"/>
              <a:t>a</a:t>
            </a:r>
            <a:r>
              <a:rPr lang="en-US" sz="2000" dirty="0"/>
              <a:t> table”.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 clicking “</a:t>
            </a:r>
            <a:r>
              <a:rPr lang="en-US" sz="2000" b="1" dirty="0"/>
              <a:t>Home</a:t>
            </a:r>
            <a:r>
              <a:rPr lang="en-US" sz="2000" dirty="0"/>
              <a:t>”, the user lands to the first page i.e., the home page of the website where he can see the logo, name of the restaurant &amp; navigation options.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 clicking “About Us” section, the user can be able to view  the words from the chef, special features &amp; significance of the continental dishes made by experienced chefs.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Restaurant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25, 2023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276" y="395056"/>
            <a:ext cx="4936277" cy="575890"/>
          </a:xfrm>
        </p:spPr>
        <p:txBody>
          <a:bodyPr/>
          <a:lstStyle/>
          <a:p>
            <a:pPr algn="ctr"/>
            <a:r>
              <a:rPr lang="en-US" sz="4000" dirty="0" err="1"/>
              <a:t>WORking</a:t>
            </a:r>
            <a:endParaRPr lang="en-US" sz="4000" dirty="0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60955" y="1250207"/>
            <a:ext cx="8478175" cy="49892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000" dirty="0"/>
              <a:t>Here comes the main section, the “</a:t>
            </a:r>
            <a:r>
              <a:rPr lang="en-ZA" sz="2000" b="1" dirty="0"/>
              <a:t>Menu</a:t>
            </a:r>
            <a:r>
              <a:rPr lang="en-ZA" sz="2000" dirty="0"/>
              <a:t>” section where user can see the menu of the restaurant which will be shown in dropdown &amp; on clicking whom, user will be redirected to the respective menu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000" dirty="0"/>
              <a:t>After the “</a:t>
            </a:r>
            <a:r>
              <a:rPr lang="en-ZA" sz="2000" b="1" dirty="0"/>
              <a:t>Menu</a:t>
            </a:r>
            <a:r>
              <a:rPr lang="en-ZA" sz="2000" dirty="0"/>
              <a:t>” section, comes the “</a:t>
            </a:r>
            <a:r>
              <a:rPr lang="en-ZA" sz="2000" b="1" dirty="0"/>
              <a:t>Reviews</a:t>
            </a:r>
            <a:r>
              <a:rPr lang="en-ZA" sz="2000" dirty="0"/>
              <a:t>” Section in which user can see the reviews given by the customers who’ve shared their experience with everyone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000" dirty="0"/>
              <a:t>Then comes the “</a:t>
            </a:r>
            <a:r>
              <a:rPr lang="en-ZA" sz="2000" b="1" dirty="0"/>
              <a:t>Gallery</a:t>
            </a:r>
            <a:r>
              <a:rPr lang="en-ZA" sz="2000" dirty="0"/>
              <a:t>” section in which various authentic dishes have been showcased.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Restaurant website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25, 2023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590738"/>
            <a:ext cx="4569572" cy="580029"/>
          </a:xfrm>
        </p:spPr>
        <p:txBody>
          <a:bodyPr/>
          <a:lstStyle/>
          <a:p>
            <a:pPr algn="ctr"/>
            <a:r>
              <a:rPr lang="en-US" sz="4000" dirty="0"/>
              <a:t>Working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CC183A-942A-B907-806D-729DDA0B36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638" y="2511119"/>
            <a:ext cx="10493406" cy="38864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seeing the gallery, the user can opt for booking a table &amp; experiencing the taste of the restaurant by providing information like username, date of booking &amp; the no. of guests visiting the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At last, User can contact the restaurant through any medium provided in the “Contact Us” section where each &amp; every mode of connecting with the restaurant is provided.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Restaurant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March 25, 2023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2043750"/>
            <a:ext cx="4989629" cy="2770499"/>
          </a:xfrm>
        </p:spPr>
        <p:txBody>
          <a:bodyPr/>
          <a:lstStyle/>
          <a:p>
            <a:r>
              <a:rPr lang="en-US" sz="9600" dirty="0"/>
              <a:t>Thank you!!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Restaurant website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25, 2023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73</TotalTime>
  <Words>411</Words>
  <Application>Microsoft Office PowerPoint</Application>
  <PresentationFormat>Widescreen</PresentationFormat>
  <Paragraphs>46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 Bold</vt:lpstr>
      <vt:lpstr>Courier New</vt:lpstr>
      <vt:lpstr>Daytona Pro Light</vt:lpstr>
      <vt:lpstr>Office Theme</vt:lpstr>
      <vt:lpstr>Restaurant Website</vt:lpstr>
      <vt:lpstr>INTRODUCTION</vt:lpstr>
      <vt:lpstr>WORKING</vt:lpstr>
      <vt:lpstr>WORking</vt:lpstr>
      <vt:lpstr>Working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Website</dc:title>
  <dc:creator>Darsha Hapaliya</dc:creator>
  <cp:lastModifiedBy>Darsha Hapaliya</cp:lastModifiedBy>
  <cp:revision>1</cp:revision>
  <dcterms:created xsi:type="dcterms:W3CDTF">2023-03-24T19:28:38Z</dcterms:created>
  <dcterms:modified xsi:type="dcterms:W3CDTF">2023-03-24T20:42:20Z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